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2" r:id="rId6"/>
    <p:sldId id="263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RPC" initials="M" lastIdx="2" clrIdx="0">
    <p:extLst>
      <p:ext uri="{19B8F6BF-5375-455C-9EA6-DF929625EA0E}">
        <p15:presenceInfo xmlns:p15="http://schemas.microsoft.com/office/powerpoint/2012/main" userId="MR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A397FE-83C6-4B7F-9A9E-FB8563C32E64}" v="2" dt="2024-03-07T09:42:09.4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z Weber" userId="073ed6ad-0a02-4258-a497-0711b531298c" providerId="ADAL" clId="{7FA397FE-83C6-4B7F-9A9E-FB8563C32E64}"/>
    <pc:docChg chg="custSel addSld delSld modSld">
      <pc:chgData name="Lukasz Weber" userId="073ed6ad-0a02-4258-a497-0711b531298c" providerId="ADAL" clId="{7FA397FE-83C6-4B7F-9A9E-FB8563C32E64}" dt="2024-03-07T09:46:24.832" v="537" actId="20577"/>
      <pc:docMkLst>
        <pc:docMk/>
      </pc:docMkLst>
      <pc:sldChg chg="modSp mod">
        <pc:chgData name="Lukasz Weber" userId="073ed6ad-0a02-4258-a497-0711b531298c" providerId="ADAL" clId="{7FA397FE-83C6-4B7F-9A9E-FB8563C32E64}" dt="2024-03-07T08:25:28.802" v="2" actId="20577"/>
        <pc:sldMkLst>
          <pc:docMk/>
          <pc:sldMk cId="2909135314" sldId="258"/>
        </pc:sldMkLst>
        <pc:spChg chg="mod">
          <ac:chgData name="Lukasz Weber" userId="073ed6ad-0a02-4258-a497-0711b531298c" providerId="ADAL" clId="{7FA397FE-83C6-4B7F-9A9E-FB8563C32E64}" dt="2024-03-07T08:25:28.802" v="2" actId="20577"/>
          <ac:spMkLst>
            <pc:docMk/>
            <pc:sldMk cId="2909135314" sldId="258"/>
            <ac:spMk id="3" creationId="{88FD8D32-7CD0-85B5-BBE8-617E6B036AFC}"/>
          </ac:spMkLst>
        </pc:spChg>
      </pc:sldChg>
      <pc:sldChg chg="modSp mod">
        <pc:chgData name="Lukasz Weber" userId="073ed6ad-0a02-4258-a497-0711b531298c" providerId="ADAL" clId="{7FA397FE-83C6-4B7F-9A9E-FB8563C32E64}" dt="2024-03-07T09:46:24.832" v="537" actId="20577"/>
        <pc:sldMkLst>
          <pc:docMk/>
          <pc:sldMk cId="1030422259" sldId="262"/>
        </pc:sldMkLst>
        <pc:spChg chg="mod">
          <ac:chgData name="Lukasz Weber" userId="073ed6ad-0a02-4258-a497-0711b531298c" providerId="ADAL" clId="{7FA397FE-83C6-4B7F-9A9E-FB8563C32E64}" dt="2024-03-07T09:46:24.832" v="537" actId="20577"/>
          <ac:spMkLst>
            <pc:docMk/>
            <pc:sldMk cId="1030422259" sldId="262"/>
            <ac:spMk id="2" creationId="{7A6CAAFA-638D-8083-60BD-03530D742811}"/>
          </ac:spMkLst>
        </pc:spChg>
      </pc:sldChg>
      <pc:sldChg chg="addSp delSp modSp mod delCm">
        <pc:chgData name="Lukasz Weber" userId="073ed6ad-0a02-4258-a497-0711b531298c" providerId="ADAL" clId="{7FA397FE-83C6-4B7F-9A9E-FB8563C32E64}" dt="2024-03-07T09:45:40.301" v="526" actId="20577"/>
        <pc:sldMkLst>
          <pc:docMk/>
          <pc:sldMk cId="3071174173" sldId="263"/>
        </pc:sldMkLst>
        <pc:spChg chg="mod">
          <ac:chgData name="Lukasz Weber" userId="073ed6ad-0a02-4258-a497-0711b531298c" providerId="ADAL" clId="{7FA397FE-83C6-4B7F-9A9E-FB8563C32E64}" dt="2024-03-07T09:44:47.474" v="428" actId="20577"/>
          <ac:spMkLst>
            <pc:docMk/>
            <pc:sldMk cId="3071174173" sldId="263"/>
            <ac:spMk id="2" creationId="{1714BCA7-AFC2-C49E-2B72-7903342566CE}"/>
          </ac:spMkLst>
        </pc:spChg>
        <pc:spChg chg="del">
          <ac:chgData name="Lukasz Weber" userId="073ed6ad-0a02-4258-a497-0711b531298c" providerId="ADAL" clId="{7FA397FE-83C6-4B7F-9A9E-FB8563C32E64}" dt="2024-03-07T09:42:09.467" v="324"/>
          <ac:spMkLst>
            <pc:docMk/>
            <pc:sldMk cId="3071174173" sldId="263"/>
            <ac:spMk id="3" creationId="{F79EA65D-453D-AC52-3BBA-C56627796998}"/>
          </ac:spMkLst>
        </pc:spChg>
        <pc:spChg chg="mod">
          <ac:chgData name="Lukasz Weber" userId="073ed6ad-0a02-4258-a497-0711b531298c" providerId="ADAL" clId="{7FA397FE-83C6-4B7F-9A9E-FB8563C32E64}" dt="2024-03-07T09:45:40.301" v="526" actId="20577"/>
          <ac:spMkLst>
            <pc:docMk/>
            <pc:sldMk cId="3071174173" sldId="263"/>
            <ac:spMk id="6" creationId="{646B0FAE-5579-269F-293B-29B0658A319C}"/>
          </ac:spMkLst>
        </pc:spChg>
        <pc:picChg chg="add mod ord">
          <ac:chgData name="Lukasz Weber" userId="073ed6ad-0a02-4258-a497-0711b531298c" providerId="ADAL" clId="{7FA397FE-83C6-4B7F-9A9E-FB8563C32E64}" dt="2024-03-07T09:43:05.912" v="374" actId="167"/>
          <ac:picMkLst>
            <pc:docMk/>
            <pc:sldMk cId="3071174173" sldId="263"/>
            <ac:picMk id="4" creationId="{E9907EFE-CEF3-68BB-B961-5014C60E591F}"/>
          </ac:picMkLst>
        </pc:picChg>
        <pc:picChg chg="mod">
          <ac:chgData name="Lukasz Weber" userId="073ed6ad-0a02-4258-a497-0711b531298c" providerId="ADAL" clId="{7FA397FE-83C6-4B7F-9A9E-FB8563C32E64}" dt="2024-03-07T09:41:54.813" v="320" actId="1076"/>
          <ac:picMkLst>
            <pc:docMk/>
            <pc:sldMk cId="3071174173" sldId="263"/>
            <ac:picMk id="5" creationId="{D2ADCB16-561A-1336-8D67-F0B3DE892DFB}"/>
          </ac:picMkLst>
        </pc:picChg>
      </pc:sldChg>
      <pc:sldChg chg="addSp delSp modSp new del mod">
        <pc:chgData name="Lukasz Weber" userId="073ed6ad-0a02-4258-a497-0711b531298c" providerId="ADAL" clId="{7FA397FE-83C6-4B7F-9A9E-FB8563C32E64}" dt="2024-03-07T09:42:22.949" v="327" actId="2696"/>
        <pc:sldMkLst>
          <pc:docMk/>
          <pc:sldMk cId="2558047342" sldId="264"/>
        </pc:sldMkLst>
        <pc:spChg chg="mod">
          <ac:chgData name="Lukasz Weber" userId="073ed6ad-0a02-4258-a497-0711b531298c" providerId="ADAL" clId="{7FA397FE-83C6-4B7F-9A9E-FB8563C32E64}" dt="2024-03-07T09:35:07.482" v="37" actId="20577"/>
          <ac:spMkLst>
            <pc:docMk/>
            <pc:sldMk cId="2558047342" sldId="264"/>
            <ac:spMk id="2" creationId="{70935367-33A2-82CA-F06D-3183D0FBDD2F}"/>
          </ac:spMkLst>
        </pc:spChg>
        <pc:spChg chg="del">
          <ac:chgData name="Lukasz Weber" userId="073ed6ad-0a02-4258-a497-0711b531298c" providerId="ADAL" clId="{7FA397FE-83C6-4B7F-9A9E-FB8563C32E64}" dt="2024-03-07T09:32:35.378" v="32" actId="22"/>
          <ac:spMkLst>
            <pc:docMk/>
            <pc:sldMk cId="2558047342" sldId="264"/>
            <ac:spMk id="3" creationId="{4ECB1E18-429B-51A2-A618-13DCA5568277}"/>
          </ac:spMkLst>
        </pc:spChg>
        <pc:spChg chg="add mod">
          <ac:chgData name="Lukasz Weber" userId="073ed6ad-0a02-4258-a497-0711b531298c" providerId="ADAL" clId="{7FA397FE-83C6-4B7F-9A9E-FB8563C32E64}" dt="2024-03-07T09:38:24.906" v="318" actId="20577"/>
          <ac:spMkLst>
            <pc:docMk/>
            <pc:sldMk cId="2558047342" sldId="264"/>
            <ac:spMk id="6" creationId="{5F8E5D4D-84C4-5BA8-0A11-411FFE7C0CC5}"/>
          </ac:spMkLst>
        </pc:spChg>
        <pc:spChg chg="add mod">
          <ac:chgData name="Lukasz Weber" userId="073ed6ad-0a02-4258-a497-0711b531298c" providerId="ADAL" clId="{7FA397FE-83C6-4B7F-9A9E-FB8563C32E64}" dt="2024-03-07T09:42:06.845" v="323" actId="21"/>
          <ac:spMkLst>
            <pc:docMk/>
            <pc:sldMk cId="2558047342" sldId="264"/>
            <ac:spMk id="8" creationId="{2AF4F74A-C6A4-2695-B4A0-E2CD7EAD9C1D}"/>
          </ac:spMkLst>
        </pc:spChg>
        <pc:picChg chg="add del mod ord">
          <ac:chgData name="Lukasz Weber" userId="073ed6ad-0a02-4258-a497-0711b531298c" providerId="ADAL" clId="{7FA397FE-83C6-4B7F-9A9E-FB8563C32E64}" dt="2024-03-07T09:42:06.845" v="323" actId="21"/>
          <ac:picMkLst>
            <pc:docMk/>
            <pc:sldMk cId="2558047342" sldId="264"/>
            <ac:picMk id="5" creationId="{D0593A81-99D7-B8D4-1C8C-9ABC858CC4F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F45A5-002B-BC45-09D8-BFF51C9521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7BBA07-6081-5587-5E9C-ED108B89E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0C115-20F2-F472-6A37-9B64E65B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C1E27-7FFD-6A01-F523-CA1836862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0DA5E-6295-4D39-3F32-63422FF44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21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6F00C-82C2-D775-4E7C-687E0660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DDF55E-D258-176F-F493-DA414D3B8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335F9-AE8F-F794-A948-528921B7D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8FA03-2839-D39F-F952-C93CDE8F0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07228-30E9-D08E-8161-469AEECF3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757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63FA86-6BE8-069C-E8B0-DD57364B46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7C2D5-138E-EBF6-8B23-FC157082B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06FCF-4FED-C6F3-F4B7-5A5420BAA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940B6-3541-947B-C9E9-24BA852A0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52191-586F-1997-21CB-11E307F98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160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6BFD0-C1AC-09A4-44E2-51E2079C5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FD94C-49F9-5A25-8DA9-09FA00601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BBC91-7665-54D1-59DD-1F5EF11FC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FAB40-4C64-D2CC-CE75-CCD64FDB6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A8329-60E2-8F8A-02B1-3B7D9F38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022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99300-D889-F862-1792-3D4D25678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1E8A6-8020-D73D-6378-247214A91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40348-3AFF-76F7-54E8-177243EAC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10FBA-51FF-C06C-4E32-6B8D2B9FF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0483F-E495-7B77-7EF7-52BBE1C2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3785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E38-B528-F205-959D-C5DC3B81F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45A3F-2CF6-98D5-470A-60918F6C1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50F6D-34FA-3ACA-0EBD-D88C7C8E1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A7DD07-0203-9D26-3E41-4B618A83C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B621B-1609-6FB2-4FF6-A0D17AE3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2461B-7191-7407-CFA9-A79C069A4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0632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6B272-7DC0-7EF3-BB43-B7AC6DBEB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2A091-8395-5A5C-D6D0-FD1F2808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3F96D-9DD5-8084-0AF9-DFBF6D904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17F82D-E7CF-B438-3C17-66FE5EE50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E0A10E-0E91-2E16-09DA-B8D692E52C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5888F6-F59D-D829-C6B3-3E9C2554B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46A8E0-B58B-9A1C-7246-E8DA25A32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A95FBC-3106-5A57-CC58-AEB46DA2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338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5328A-CC05-E28C-AF56-E056FF42C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F76272-F64E-0168-83E1-043706803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54149-8361-7219-041F-699CC0D59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4E7F-27FC-E6D4-5EB4-022882D99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900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EB077F-0F00-D528-B923-F7C7C597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2E0B8-9FB4-9851-8E2B-51E236E61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C83DC9-D481-5F2C-EB7D-03E5CAAB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711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9D891-0F3B-AAB1-5B79-45D0FF358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477F5-1FC4-630C-4F22-36D26B312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811551-6BAC-861E-EC97-1A0630FEB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813CDD-EEE7-9E9C-5443-39EF36739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EE561-700A-1E2F-A7C0-1BAA7A836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3326F-8FF0-B253-2BF9-2236BBF5C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68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643EF-1150-A3AB-8F34-3D492A467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EB82B6-29B7-F087-E37E-A5EF0DFA9C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A6E1EE-CB93-BD11-BA5B-B1C09EF5FA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1E80B2-739B-5DDB-5688-2206AE8F2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97CA6-646D-B5AC-82DE-0DB0AD3E2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96D3A0-13C3-8C8A-240D-87D2D5C87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3181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6D5D8F-D7A2-38EB-5B6B-B0C806CC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D1406-41B4-74C9-01F3-A60DCB57C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C59A5-29BF-8B1E-3079-F86292AC86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57F0B-6AAC-4511-88BE-D06893D573F4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2CE0A-4C6B-D550-BD78-6685D58B4F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B9033-57E1-427F-C23D-A735A64809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10DB9-5E82-4714-AF72-D7AF6087D1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298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074A8-A0CD-08A3-210C-DC4C587F30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Automat do herbaty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35515A-A506-0014-0342-3E9C04C7DE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Projekt przejściowy – Łukasz Weber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415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2BC2-FD43-64DC-FC69-D447FB71F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Jak zaparzyć herbate?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E65305-A9E0-B731-A62D-792DA3A0A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121476"/>
            <a:ext cx="10515600" cy="23713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66F180-1164-F5AE-0EB6-4664A54EF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436107"/>
            <a:ext cx="2615029" cy="26853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7E8CF6-32BA-FC92-3C34-1FB155C2136E}"/>
              </a:ext>
            </a:extLst>
          </p:cNvPr>
          <p:cNvSpPr txBox="1"/>
          <p:nvPr/>
        </p:nvSpPr>
        <p:spPr>
          <a:xfrm>
            <a:off x="3453230" y="2202246"/>
            <a:ext cx="2359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ym typeface="Wingdings" panose="05000000000000000000" pitchFamily="2" charset="2"/>
              </a:rPr>
              <a:t> Susz herbaciany</a:t>
            </a:r>
            <a:endParaRPr lang="en-GB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DCF7C17-636C-9208-76F9-8B7C8EB4E5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110" y="672328"/>
            <a:ext cx="3137689" cy="34291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235132F-D975-B062-04F6-49F3A6532022}"/>
              </a:ext>
            </a:extLst>
          </p:cNvPr>
          <p:cNvSpPr txBox="1"/>
          <p:nvPr/>
        </p:nvSpPr>
        <p:spPr>
          <a:xfrm>
            <a:off x="3800307" y="3752144"/>
            <a:ext cx="431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ym typeface="Wingdings" panose="05000000000000000000" pitchFamily="2" charset="2"/>
              </a:rPr>
              <a:t>Manualny proces przygotowania herbaty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5150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5010-8023-0CA5-472D-E139969F2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Wykonywane procesy - manualnie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964D-E2EB-4AA9-E609-5BA414CCA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59933" cy="4351338"/>
          </a:xfrm>
        </p:spPr>
        <p:txBody>
          <a:bodyPr/>
          <a:lstStyle/>
          <a:p>
            <a:r>
              <a:rPr lang="pl-PL" dirty="0">
                <a:sym typeface="Wingdings" panose="05000000000000000000" pitchFamily="2" charset="2"/>
              </a:rPr>
              <a:t>Uzupełnienie wody w rezerwuarze – ręczne napełnienie raz na jakiś 							czas dużego rezerwuaru z wodą.</a:t>
            </a:r>
          </a:p>
          <a:p>
            <a:r>
              <a:rPr lang="pl-PL" dirty="0">
                <a:sym typeface="Wingdings" panose="05000000000000000000" pitchFamily="2" charset="2"/>
              </a:rPr>
              <a:t>Uzupełnienie suszu w magazynku   – ręczne wsypanie zakupionego 							suszu (100g/rodzaj, 6-10 rodzajów) 						do pojemniczków z których będzie						później pobierany do zaparzenia 						herbaty.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71E87-2679-F360-F4AB-0FF199893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765" y="3301117"/>
            <a:ext cx="3565792" cy="319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12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552F5-956E-4C72-AAD0-0516FA203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Wykonywane procesy - Automatycznie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D8D32-7CD0-85B5-BBE8-617E6B036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Pobranie i zagotowanie wody z pojemnika</a:t>
            </a:r>
          </a:p>
          <a:p>
            <a:r>
              <a:rPr lang="pl-PL" dirty="0"/>
              <a:t>Pobranie odpowiedniego rodzaju i ilości suszu</a:t>
            </a:r>
          </a:p>
          <a:p>
            <a:r>
              <a:rPr lang="pl-PL" dirty="0"/>
              <a:t>Zalanie suszu wodą o odpowiedniej temperaturze</a:t>
            </a:r>
          </a:p>
          <a:p>
            <a:r>
              <a:rPr lang="pl-PL" dirty="0"/>
              <a:t>Odsączenie herbaty i usunięcie zużytego suszu</a:t>
            </a:r>
          </a:p>
          <a:p>
            <a:r>
              <a:rPr lang="pl-PL" dirty="0"/>
              <a:t>Przelanie gotowej herbaty do kubka</a:t>
            </a:r>
          </a:p>
          <a:p>
            <a:endParaRPr lang="pl-PL" dirty="0"/>
          </a:p>
          <a:p>
            <a:endParaRPr lang="pl-PL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9135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AAFA-638D-8083-60BD-03530D742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Typowa budowa</a:t>
            </a:r>
            <a:endParaRPr lang="en-GB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DDD8B7F-64C9-2327-E8E6-14200E845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469" y="1554254"/>
            <a:ext cx="5200006" cy="465714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7A1F0C6-988F-DFB1-341D-F0EF1593B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475" y="969768"/>
            <a:ext cx="6230456" cy="524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22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9907EFE-CEF3-68BB-B961-5014C60E59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66162" y="1372551"/>
            <a:ext cx="2330570" cy="421661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14BCA7-AFC2-C49E-2B72-790334256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Przegląd rynku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DCB16-561A-1336-8D67-F0B3DE892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68" y="1690688"/>
            <a:ext cx="4828011" cy="38984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6B0FAE-5579-269F-293B-29B0658A319C}"/>
              </a:ext>
            </a:extLst>
          </p:cNvPr>
          <p:cNvSpPr txBox="1"/>
          <p:nvPr/>
        </p:nvSpPr>
        <p:spPr>
          <a:xfrm>
            <a:off x="5398140" y="1690688"/>
            <a:ext cx="45078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Tylko do torebek z herbatą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Automatyczny tylko proces parzenia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Torebka z herbatą zamocowana na ramięniu ruszanym za pomocą serwa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endParaRPr lang="pl-PL" dirty="0"/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pl-PL" dirty="0"/>
              <a:t>Aeropress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pl-PL" dirty="0"/>
              <a:t>Ściśnięcie i usunięcie zbitego zużytego szuszu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1174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96812-49F7-217C-C5F9-1E42E4F73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Tea Maker™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320C30-926B-FEFE-2D0B-DF9803D1B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19725"/>
            <a:ext cx="4000423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6B240-BEFE-C734-863F-7840FA169172}"/>
              </a:ext>
            </a:extLst>
          </p:cNvPr>
          <p:cNvSpPr txBox="1"/>
          <p:nvPr/>
        </p:nvSpPr>
        <p:spPr>
          <a:xfrm>
            <a:off x="5091143" y="1819726"/>
            <a:ext cx="6475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Susz w pojemniku, który porusza się liniowo w pionie.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Wymagane ręczne wsypanie i wysypanie suszu, oraz nalewanie gotowej herbaty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8294D4-4FDB-C03C-2179-E84C6A8BE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143" y="2766573"/>
            <a:ext cx="4193058" cy="340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25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6CA30-62D6-1C80-907F-33747F79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BRU Tea Maker</a:t>
            </a:r>
            <a:r>
              <a:rPr lang="pl-PL" dirty="0"/>
              <a:t> &amp; </a:t>
            </a:r>
            <a:r>
              <a:rPr lang="en-GB" dirty="0"/>
              <a:t>Senya SYBF-CM013N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4F3522-EFD8-4519-907D-9C5D974C1C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817" y="1896417"/>
            <a:ext cx="655283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2C390C-A13F-2736-17B6-89D7F0ACEBC0}"/>
              </a:ext>
            </a:extLst>
          </p:cNvPr>
          <p:cNvSpPr txBox="1"/>
          <p:nvPr/>
        </p:nvSpPr>
        <p:spPr>
          <a:xfrm>
            <a:off x="7444986" y="1762592"/>
            <a:ext cx="3510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Automatyczne pobieranie wody z rezerwuaru.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Wymagane ręczne wsypanie suszu przed uruchomieniem.</a:t>
            </a:r>
            <a:endParaRPr lang="en-GB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0A2F952-C917-2B9D-4A0B-34FF60564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315" y="3168650"/>
            <a:ext cx="4781550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17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207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Automat do herbaty</vt:lpstr>
      <vt:lpstr>Jak zaparzyć herbate?</vt:lpstr>
      <vt:lpstr>Wykonywane procesy - manualnie</vt:lpstr>
      <vt:lpstr>Wykonywane procesy - Automatycznie</vt:lpstr>
      <vt:lpstr>Typowa budowa</vt:lpstr>
      <vt:lpstr>Przegląd rynku</vt:lpstr>
      <vt:lpstr>the Tea Maker™</vt:lpstr>
      <vt:lpstr>BRU Tea Maker &amp; Senya SYBF-CM013N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 do herbaty</dc:title>
  <dc:creator>MRPC</dc:creator>
  <cp:lastModifiedBy>Lukasz Weber</cp:lastModifiedBy>
  <cp:revision>8</cp:revision>
  <dcterms:created xsi:type="dcterms:W3CDTF">2024-03-04T13:09:54Z</dcterms:created>
  <dcterms:modified xsi:type="dcterms:W3CDTF">2024-03-07T09:46:30Z</dcterms:modified>
</cp:coreProperties>
</file>

<file path=docProps/thumbnail.jpeg>
</file>